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1E02"/>
    <a:srgbClr val="FF0066"/>
    <a:srgbClr val="0000CC"/>
    <a:srgbClr val="2208BC"/>
    <a:srgbClr val="CC0000"/>
    <a:srgbClr val="0BB934"/>
    <a:srgbClr val="A9581B"/>
    <a:srgbClr val="1247B2"/>
    <a:srgbClr val="575F6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9EE63A-F4A0-4830-9C9E-02C3708F903B}" type="doc">
      <dgm:prSet loTypeId="urn:microsoft.com/office/officeart/2005/8/layout/targe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0EA6B09-389A-48FE-96C5-AE4F8FEA4E82}">
      <dgm:prSet custT="1"/>
      <dgm:spPr/>
      <dgm:t>
        <a:bodyPr/>
        <a:lstStyle/>
        <a:p>
          <a:pPr rtl="0">
            <a:lnSpc>
              <a:spcPct val="100000"/>
            </a:lnSpc>
          </a:pPr>
          <a:r>
            <a:rPr lang="en-US" sz="2800" dirty="0" smtClean="0"/>
            <a:t>"A set of instructions given to the computer to solve a problem is called Software." </a:t>
          </a:r>
          <a:endParaRPr lang="en-US" sz="2800" dirty="0"/>
        </a:p>
      </dgm:t>
    </dgm:pt>
    <dgm:pt modelId="{4AC26954-3642-40EB-8FEC-92B3A26EEF2E}" type="parTrans" cxnId="{CA335DF9-F05F-4E0F-83C7-39322E88F24A}">
      <dgm:prSet/>
      <dgm:spPr/>
      <dgm:t>
        <a:bodyPr/>
        <a:lstStyle/>
        <a:p>
          <a:endParaRPr lang="en-US"/>
        </a:p>
      </dgm:t>
    </dgm:pt>
    <dgm:pt modelId="{07D7320F-104D-4D9C-82A9-6078A34C33F3}" type="sibTrans" cxnId="{CA335DF9-F05F-4E0F-83C7-39322E88F24A}">
      <dgm:prSet/>
      <dgm:spPr/>
      <dgm:t>
        <a:bodyPr/>
        <a:lstStyle/>
        <a:p>
          <a:endParaRPr lang="en-US"/>
        </a:p>
      </dgm:t>
    </dgm:pt>
    <dgm:pt modelId="{8996AE8C-7EA7-41EE-A953-D83F8B6CF1A0}">
      <dgm:prSet custT="1"/>
      <dgm:spPr/>
      <dgm:t>
        <a:bodyPr/>
        <a:lstStyle/>
        <a:p>
          <a:pPr rtl="0"/>
          <a:r>
            <a:rPr lang="en-US" sz="2800" dirty="0" smtClean="0"/>
            <a:t>"Software is a single/collection of programs that performs a particular task."</a:t>
          </a:r>
          <a:endParaRPr lang="en-US" sz="2800" dirty="0"/>
        </a:p>
      </dgm:t>
    </dgm:pt>
    <dgm:pt modelId="{DD236F71-55F3-4289-BD00-9886875BDA8A}" type="parTrans" cxnId="{7C42B930-4B7E-42DC-AB35-9A61261CC720}">
      <dgm:prSet/>
      <dgm:spPr/>
      <dgm:t>
        <a:bodyPr/>
        <a:lstStyle/>
        <a:p>
          <a:endParaRPr lang="en-US"/>
        </a:p>
      </dgm:t>
    </dgm:pt>
    <dgm:pt modelId="{DCFD0FD6-E8FB-49BF-8593-D79504C3BE27}" type="sibTrans" cxnId="{7C42B930-4B7E-42DC-AB35-9A61261CC720}">
      <dgm:prSet/>
      <dgm:spPr/>
      <dgm:t>
        <a:bodyPr/>
        <a:lstStyle/>
        <a:p>
          <a:endParaRPr lang="en-US"/>
        </a:p>
      </dgm:t>
    </dgm:pt>
    <dgm:pt modelId="{1680BC79-762C-40C7-9888-00D787CA2908}">
      <dgm:prSet custT="1"/>
      <dgm:spPr/>
      <dgm:t>
        <a:bodyPr/>
        <a:lstStyle/>
        <a:p>
          <a:pPr rtl="0"/>
          <a:r>
            <a:rPr lang="en-US" sz="2800" dirty="0" smtClean="0"/>
            <a:t>Software is also called </a:t>
          </a:r>
          <a:r>
            <a:rPr lang="en-US" sz="2800" smtClean="0"/>
            <a:t>Group of Program</a:t>
          </a:r>
          <a:r>
            <a:rPr lang="en-US" sz="2800" dirty="0" smtClean="0"/>
            <a:t>.</a:t>
          </a:r>
          <a:endParaRPr lang="en-US" sz="2800" dirty="0"/>
        </a:p>
      </dgm:t>
    </dgm:pt>
    <dgm:pt modelId="{D4DB1918-1206-4AB7-832B-64FDDB105CE1}" type="parTrans" cxnId="{41F0C608-BED6-4BF8-9670-FD10B185A0F9}">
      <dgm:prSet/>
      <dgm:spPr/>
      <dgm:t>
        <a:bodyPr/>
        <a:lstStyle/>
        <a:p>
          <a:endParaRPr lang="en-US"/>
        </a:p>
      </dgm:t>
    </dgm:pt>
    <dgm:pt modelId="{E53850DB-C45D-4A51-AD9E-F973E7B7E057}" type="sibTrans" cxnId="{41F0C608-BED6-4BF8-9670-FD10B185A0F9}">
      <dgm:prSet/>
      <dgm:spPr/>
      <dgm:t>
        <a:bodyPr/>
        <a:lstStyle/>
        <a:p>
          <a:endParaRPr lang="en-US"/>
        </a:p>
      </dgm:t>
    </dgm:pt>
    <dgm:pt modelId="{FA231A7F-4291-4D8B-9D23-417AC06626B6}" type="pres">
      <dgm:prSet presAssocID="{009EE63A-F4A0-4830-9C9E-02C3708F903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0F5C4F8-EFA7-4B50-99D2-B80EAB30E4D5}" type="pres">
      <dgm:prSet presAssocID="{40EA6B09-389A-48FE-96C5-AE4F8FEA4E82}" presName="circle1" presStyleLbl="node1" presStyleIdx="0" presStyleCnt="3"/>
      <dgm:spPr/>
    </dgm:pt>
    <dgm:pt modelId="{06C5154D-25DD-40F7-97D1-C899A8DF5796}" type="pres">
      <dgm:prSet presAssocID="{40EA6B09-389A-48FE-96C5-AE4F8FEA4E82}" presName="space" presStyleCnt="0"/>
      <dgm:spPr/>
    </dgm:pt>
    <dgm:pt modelId="{4E33F237-DDDC-4553-A6A6-C5C7459CF6EF}" type="pres">
      <dgm:prSet presAssocID="{40EA6B09-389A-48FE-96C5-AE4F8FEA4E82}" presName="rect1" presStyleLbl="alignAcc1" presStyleIdx="0" presStyleCnt="3"/>
      <dgm:spPr/>
      <dgm:t>
        <a:bodyPr/>
        <a:lstStyle/>
        <a:p>
          <a:endParaRPr lang="en-US"/>
        </a:p>
      </dgm:t>
    </dgm:pt>
    <dgm:pt modelId="{E62CBE60-E257-49D4-A904-B579C623AD58}" type="pres">
      <dgm:prSet presAssocID="{8996AE8C-7EA7-41EE-A953-D83F8B6CF1A0}" presName="vertSpace2" presStyleLbl="node1" presStyleIdx="0" presStyleCnt="3"/>
      <dgm:spPr/>
    </dgm:pt>
    <dgm:pt modelId="{394438E6-474C-4902-90DF-B5CDE6FDCD24}" type="pres">
      <dgm:prSet presAssocID="{8996AE8C-7EA7-41EE-A953-D83F8B6CF1A0}" presName="circle2" presStyleLbl="node1" presStyleIdx="1" presStyleCnt="3"/>
      <dgm:spPr/>
    </dgm:pt>
    <dgm:pt modelId="{A27CBDED-2F46-44C7-920D-8B25A0A95297}" type="pres">
      <dgm:prSet presAssocID="{8996AE8C-7EA7-41EE-A953-D83F8B6CF1A0}" presName="rect2" presStyleLbl="alignAcc1" presStyleIdx="1" presStyleCnt="3"/>
      <dgm:spPr/>
      <dgm:t>
        <a:bodyPr/>
        <a:lstStyle/>
        <a:p>
          <a:endParaRPr lang="en-US"/>
        </a:p>
      </dgm:t>
    </dgm:pt>
    <dgm:pt modelId="{265F4BF0-FE89-4E8C-8467-8E465DD23DEE}" type="pres">
      <dgm:prSet presAssocID="{1680BC79-762C-40C7-9888-00D787CA2908}" presName="vertSpace3" presStyleLbl="node1" presStyleIdx="1" presStyleCnt="3"/>
      <dgm:spPr/>
    </dgm:pt>
    <dgm:pt modelId="{3D91B8E1-BE7C-4696-9126-DC984B839C4E}" type="pres">
      <dgm:prSet presAssocID="{1680BC79-762C-40C7-9888-00D787CA2908}" presName="circle3" presStyleLbl="node1" presStyleIdx="2" presStyleCnt="3"/>
      <dgm:spPr/>
    </dgm:pt>
    <dgm:pt modelId="{74F01741-41AE-46B0-B193-8F328BD9F891}" type="pres">
      <dgm:prSet presAssocID="{1680BC79-762C-40C7-9888-00D787CA2908}" presName="rect3" presStyleLbl="alignAcc1" presStyleIdx="2" presStyleCnt="3"/>
      <dgm:spPr/>
      <dgm:t>
        <a:bodyPr/>
        <a:lstStyle/>
        <a:p>
          <a:endParaRPr lang="en-US"/>
        </a:p>
      </dgm:t>
    </dgm:pt>
    <dgm:pt modelId="{0F221D52-93E6-4C85-93B7-BDFFA673DFD1}" type="pres">
      <dgm:prSet presAssocID="{40EA6B09-389A-48FE-96C5-AE4F8FEA4E82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E7EFD9-9CA5-4F09-8C7D-4F8D13E34297}" type="pres">
      <dgm:prSet presAssocID="{8996AE8C-7EA7-41EE-A953-D83F8B6CF1A0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15C484-917B-4385-8850-561DBD0D42EC}" type="pres">
      <dgm:prSet presAssocID="{1680BC79-762C-40C7-9888-00D787CA2908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A335DF9-F05F-4E0F-83C7-39322E88F24A}" srcId="{009EE63A-F4A0-4830-9C9E-02C3708F903B}" destId="{40EA6B09-389A-48FE-96C5-AE4F8FEA4E82}" srcOrd="0" destOrd="0" parTransId="{4AC26954-3642-40EB-8FEC-92B3A26EEF2E}" sibTransId="{07D7320F-104D-4D9C-82A9-6078A34C33F3}"/>
    <dgm:cxn modelId="{74AA295C-793D-4E2D-9768-8FB3D2E42EB0}" type="presOf" srcId="{8996AE8C-7EA7-41EE-A953-D83F8B6CF1A0}" destId="{C2E7EFD9-9CA5-4F09-8C7D-4F8D13E34297}" srcOrd="1" destOrd="0" presId="urn:microsoft.com/office/officeart/2005/8/layout/target3"/>
    <dgm:cxn modelId="{1ABD05A5-CB85-4501-A324-8E50846D198C}" type="presOf" srcId="{1680BC79-762C-40C7-9888-00D787CA2908}" destId="{7A15C484-917B-4385-8850-561DBD0D42EC}" srcOrd="1" destOrd="0" presId="urn:microsoft.com/office/officeart/2005/8/layout/target3"/>
    <dgm:cxn modelId="{41F0C608-BED6-4BF8-9670-FD10B185A0F9}" srcId="{009EE63A-F4A0-4830-9C9E-02C3708F903B}" destId="{1680BC79-762C-40C7-9888-00D787CA2908}" srcOrd="2" destOrd="0" parTransId="{D4DB1918-1206-4AB7-832B-64FDDB105CE1}" sibTransId="{E53850DB-C45D-4A51-AD9E-F973E7B7E057}"/>
    <dgm:cxn modelId="{674DE272-ADFB-4803-9FA3-52BB03F7AC55}" type="presOf" srcId="{40EA6B09-389A-48FE-96C5-AE4F8FEA4E82}" destId="{4E33F237-DDDC-4553-A6A6-C5C7459CF6EF}" srcOrd="0" destOrd="0" presId="urn:microsoft.com/office/officeart/2005/8/layout/target3"/>
    <dgm:cxn modelId="{6E94C91C-50B1-4137-B496-D1BE420C423B}" type="presOf" srcId="{009EE63A-F4A0-4830-9C9E-02C3708F903B}" destId="{FA231A7F-4291-4D8B-9D23-417AC06626B6}" srcOrd="0" destOrd="0" presId="urn:microsoft.com/office/officeart/2005/8/layout/target3"/>
    <dgm:cxn modelId="{A00E6EB6-C33A-4842-9EBC-FEE20C29AA70}" type="presOf" srcId="{1680BC79-762C-40C7-9888-00D787CA2908}" destId="{74F01741-41AE-46B0-B193-8F328BD9F891}" srcOrd="0" destOrd="0" presId="urn:microsoft.com/office/officeart/2005/8/layout/target3"/>
    <dgm:cxn modelId="{7C42B930-4B7E-42DC-AB35-9A61261CC720}" srcId="{009EE63A-F4A0-4830-9C9E-02C3708F903B}" destId="{8996AE8C-7EA7-41EE-A953-D83F8B6CF1A0}" srcOrd="1" destOrd="0" parTransId="{DD236F71-55F3-4289-BD00-9886875BDA8A}" sibTransId="{DCFD0FD6-E8FB-49BF-8593-D79504C3BE27}"/>
    <dgm:cxn modelId="{499C18C9-7562-4B7C-9F97-E049121DCF57}" type="presOf" srcId="{40EA6B09-389A-48FE-96C5-AE4F8FEA4E82}" destId="{0F221D52-93E6-4C85-93B7-BDFFA673DFD1}" srcOrd="1" destOrd="0" presId="urn:microsoft.com/office/officeart/2005/8/layout/target3"/>
    <dgm:cxn modelId="{71DE9892-0ACC-428D-BCA9-AC5E34B72EBD}" type="presOf" srcId="{8996AE8C-7EA7-41EE-A953-D83F8B6CF1A0}" destId="{A27CBDED-2F46-44C7-920D-8B25A0A95297}" srcOrd="0" destOrd="0" presId="urn:microsoft.com/office/officeart/2005/8/layout/target3"/>
    <dgm:cxn modelId="{F6D0C3EB-BC14-4ED1-A055-605A9593E0B4}" type="presParOf" srcId="{FA231A7F-4291-4D8B-9D23-417AC06626B6}" destId="{80F5C4F8-EFA7-4B50-99D2-B80EAB30E4D5}" srcOrd="0" destOrd="0" presId="urn:microsoft.com/office/officeart/2005/8/layout/target3"/>
    <dgm:cxn modelId="{3B850F66-3787-4DF7-B5F9-8465900C8224}" type="presParOf" srcId="{FA231A7F-4291-4D8B-9D23-417AC06626B6}" destId="{06C5154D-25DD-40F7-97D1-C899A8DF5796}" srcOrd="1" destOrd="0" presId="urn:microsoft.com/office/officeart/2005/8/layout/target3"/>
    <dgm:cxn modelId="{0F7DA5A2-6D7E-4D88-9227-663E10C614DC}" type="presParOf" srcId="{FA231A7F-4291-4D8B-9D23-417AC06626B6}" destId="{4E33F237-DDDC-4553-A6A6-C5C7459CF6EF}" srcOrd="2" destOrd="0" presId="urn:microsoft.com/office/officeart/2005/8/layout/target3"/>
    <dgm:cxn modelId="{DCC24B62-4D73-48D0-B031-577646790B54}" type="presParOf" srcId="{FA231A7F-4291-4D8B-9D23-417AC06626B6}" destId="{E62CBE60-E257-49D4-A904-B579C623AD58}" srcOrd="3" destOrd="0" presId="urn:microsoft.com/office/officeart/2005/8/layout/target3"/>
    <dgm:cxn modelId="{C4D1CB61-621F-412B-A934-EC0D0CC7E8BA}" type="presParOf" srcId="{FA231A7F-4291-4D8B-9D23-417AC06626B6}" destId="{394438E6-474C-4902-90DF-B5CDE6FDCD24}" srcOrd="4" destOrd="0" presId="urn:microsoft.com/office/officeart/2005/8/layout/target3"/>
    <dgm:cxn modelId="{903A9FBF-CE6E-43A2-A1B3-87B79C58F2D5}" type="presParOf" srcId="{FA231A7F-4291-4D8B-9D23-417AC06626B6}" destId="{A27CBDED-2F46-44C7-920D-8B25A0A95297}" srcOrd="5" destOrd="0" presId="urn:microsoft.com/office/officeart/2005/8/layout/target3"/>
    <dgm:cxn modelId="{4D789FCE-CFFF-4BA1-9E06-226799250B0A}" type="presParOf" srcId="{FA231A7F-4291-4D8B-9D23-417AC06626B6}" destId="{265F4BF0-FE89-4E8C-8467-8E465DD23DEE}" srcOrd="6" destOrd="0" presId="urn:microsoft.com/office/officeart/2005/8/layout/target3"/>
    <dgm:cxn modelId="{9CB42D9C-D55D-44F5-B32C-048676ABC3C4}" type="presParOf" srcId="{FA231A7F-4291-4D8B-9D23-417AC06626B6}" destId="{3D91B8E1-BE7C-4696-9126-DC984B839C4E}" srcOrd="7" destOrd="0" presId="urn:microsoft.com/office/officeart/2005/8/layout/target3"/>
    <dgm:cxn modelId="{C2881E69-F85B-4C33-8323-D404F3D2A36B}" type="presParOf" srcId="{FA231A7F-4291-4D8B-9D23-417AC06626B6}" destId="{74F01741-41AE-46B0-B193-8F328BD9F891}" srcOrd="8" destOrd="0" presId="urn:microsoft.com/office/officeart/2005/8/layout/target3"/>
    <dgm:cxn modelId="{6B232AC9-9E6B-47CC-A68B-18594D79A0BC}" type="presParOf" srcId="{FA231A7F-4291-4D8B-9D23-417AC06626B6}" destId="{0F221D52-93E6-4C85-93B7-BDFFA673DFD1}" srcOrd="9" destOrd="0" presId="urn:microsoft.com/office/officeart/2005/8/layout/target3"/>
    <dgm:cxn modelId="{B79D6E4E-0C5B-46C0-BE36-ABDA4EB970F5}" type="presParOf" srcId="{FA231A7F-4291-4D8B-9D23-417AC06626B6}" destId="{C2E7EFD9-9CA5-4F09-8C7D-4F8D13E34297}" srcOrd="10" destOrd="0" presId="urn:microsoft.com/office/officeart/2005/8/layout/target3"/>
    <dgm:cxn modelId="{40F16C69-02EF-45D7-9C12-F19537EE0C53}" type="presParOf" srcId="{FA231A7F-4291-4D8B-9D23-417AC06626B6}" destId="{7A15C484-917B-4385-8850-561DBD0D42EC}" srcOrd="11" destOrd="0" presId="urn:microsoft.com/office/officeart/2005/8/layout/target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56B64A-CCC7-4693-9BAF-6D9A45E71D79}" type="doc">
      <dgm:prSet loTypeId="urn:microsoft.com/office/officeart/2005/8/layout/pyramid2" loCatId="list" qsTypeId="urn:microsoft.com/office/officeart/2005/8/quickstyle/3d1" qsCatId="3D" csTypeId="urn:microsoft.com/office/officeart/2005/8/colors/accent3_4" csCatId="accent3" phldr="1"/>
      <dgm:spPr/>
      <dgm:t>
        <a:bodyPr/>
        <a:lstStyle/>
        <a:p>
          <a:endParaRPr lang="en-US"/>
        </a:p>
      </dgm:t>
    </dgm:pt>
    <dgm:pt modelId="{0EAD5475-4F53-4476-8F8C-98D6C38F3A97}">
      <dgm:prSet/>
      <dgm:spPr/>
      <dgm:t>
        <a:bodyPr/>
        <a:lstStyle/>
        <a:p>
          <a:pPr rtl="0"/>
          <a:r>
            <a:rPr lang="en-US" b="1" dirty="0" smtClean="0"/>
            <a:t>Word processing software (office , school)</a:t>
          </a:r>
          <a:endParaRPr lang="en-US" b="1" dirty="0"/>
        </a:p>
      </dgm:t>
    </dgm:pt>
    <dgm:pt modelId="{19D985DD-00E6-4B44-AFBB-19665EA119DD}" type="parTrans" cxnId="{DD6B6757-2A76-4D36-A846-5EA65EC09390}">
      <dgm:prSet/>
      <dgm:spPr/>
      <dgm:t>
        <a:bodyPr/>
        <a:lstStyle/>
        <a:p>
          <a:endParaRPr lang="en-US"/>
        </a:p>
      </dgm:t>
    </dgm:pt>
    <dgm:pt modelId="{2BB874CD-AF76-4F92-AFA7-3113DC4EAC69}" type="sibTrans" cxnId="{DD6B6757-2A76-4D36-A846-5EA65EC09390}">
      <dgm:prSet/>
      <dgm:spPr/>
      <dgm:t>
        <a:bodyPr/>
        <a:lstStyle/>
        <a:p>
          <a:endParaRPr lang="en-US"/>
        </a:p>
      </dgm:t>
    </dgm:pt>
    <dgm:pt modelId="{EA540A07-AF0F-4851-AC77-7BCCFF352498}">
      <dgm:prSet/>
      <dgm:spPr/>
      <dgm:t>
        <a:bodyPr/>
        <a:lstStyle/>
        <a:p>
          <a:pPr rtl="0"/>
          <a:r>
            <a:rPr lang="en-US" b="1" dirty="0" smtClean="0"/>
            <a:t>Spreadsheet software( No, formula )</a:t>
          </a:r>
          <a:endParaRPr lang="en-US" b="1" dirty="0"/>
        </a:p>
      </dgm:t>
    </dgm:pt>
    <dgm:pt modelId="{FB604E07-9DFB-42AC-8756-B91BA98F547A}" type="parTrans" cxnId="{2F6C9D9A-F31E-4C7F-8AD0-07DA9C144921}">
      <dgm:prSet/>
      <dgm:spPr/>
      <dgm:t>
        <a:bodyPr/>
        <a:lstStyle/>
        <a:p>
          <a:endParaRPr lang="en-US"/>
        </a:p>
      </dgm:t>
    </dgm:pt>
    <dgm:pt modelId="{593E7C3A-5DA2-4D23-8AFE-5406430D5DE6}" type="sibTrans" cxnId="{2F6C9D9A-F31E-4C7F-8AD0-07DA9C144921}">
      <dgm:prSet/>
      <dgm:spPr/>
      <dgm:t>
        <a:bodyPr/>
        <a:lstStyle/>
        <a:p>
          <a:endParaRPr lang="en-US"/>
        </a:p>
      </dgm:t>
    </dgm:pt>
    <dgm:pt modelId="{93A7058B-CD8D-45B2-8796-7BE089FF20CF}">
      <dgm:prSet/>
      <dgm:spPr/>
      <dgm:t>
        <a:bodyPr/>
        <a:lstStyle/>
        <a:p>
          <a:pPr rtl="0"/>
          <a:r>
            <a:rPr lang="en-US" b="1" dirty="0" smtClean="0"/>
            <a:t>Database software</a:t>
          </a:r>
          <a:endParaRPr lang="en-US" b="1" dirty="0"/>
        </a:p>
      </dgm:t>
    </dgm:pt>
    <dgm:pt modelId="{4137FC61-38AE-4BC4-BA56-2B5DB67DFD39}" type="parTrans" cxnId="{576B70E6-3628-4E6F-A188-4B0A730E2CAE}">
      <dgm:prSet/>
      <dgm:spPr/>
      <dgm:t>
        <a:bodyPr/>
        <a:lstStyle/>
        <a:p>
          <a:endParaRPr lang="en-US"/>
        </a:p>
      </dgm:t>
    </dgm:pt>
    <dgm:pt modelId="{0A728E8C-6E39-4D94-9D95-A8614B93E38C}" type="sibTrans" cxnId="{576B70E6-3628-4E6F-A188-4B0A730E2CAE}">
      <dgm:prSet/>
      <dgm:spPr/>
      <dgm:t>
        <a:bodyPr/>
        <a:lstStyle/>
        <a:p>
          <a:endParaRPr lang="en-US"/>
        </a:p>
      </dgm:t>
    </dgm:pt>
    <dgm:pt modelId="{C22F2C71-4389-45AE-B1A3-4CD0595168D4}">
      <dgm:prSet/>
      <dgm:spPr/>
      <dgm:t>
        <a:bodyPr/>
        <a:lstStyle/>
        <a:p>
          <a:pPr rtl="0"/>
          <a:r>
            <a:rPr lang="en-US" b="1" dirty="0" smtClean="0"/>
            <a:t>Education software (School )</a:t>
          </a:r>
          <a:endParaRPr lang="en-US" b="1" dirty="0"/>
        </a:p>
      </dgm:t>
    </dgm:pt>
    <dgm:pt modelId="{CD0C02BA-9281-4A6A-A89A-77A1A6D6015C}" type="parTrans" cxnId="{DC40E66A-4548-4C7D-B977-49D22CA22411}">
      <dgm:prSet/>
      <dgm:spPr/>
      <dgm:t>
        <a:bodyPr/>
        <a:lstStyle/>
        <a:p>
          <a:endParaRPr lang="en-US"/>
        </a:p>
      </dgm:t>
    </dgm:pt>
    <dgm:pt modelId="{65AA186C-6F55-4CB8-850A-6E6960AE7821}" type="sibTrans" cxnId="{DC40E66A-4548-4C7D-B977-49D22CA22411}">
      <dgm:prSet/>
      <dgm:spPr/>
      <dgm:t>
        <a:bodyPr/>
        <a:lstStyle/>
        <a:p>
          <a:endParaRPr lang="en-US"/>
        </a:p>
      </dgm:t>
    </dgm:pt>
    <dgm:pt modelId="{5456B421-05FC-4692-A136-0F8F8BCFC64A}">
      <dgm:prSet/>
      <dgm:spPr/>
      <dgm:t>
        <a:bodyPr/>
        <a:lstStyle/>
        <a:p>
          <a:pPr rtl="0"/>
          <a:r>
            <a:rPr lang="en-US" b="1" dirty="0" smtClean="0"/>
            <a:t>Entertainment software(FB ,</a:t>
          </a:r>
          <a:r>
            <a:rPr lang="en-US" b="1" dirty="0" err="1" smtClean="0"/>
            <a:t>Youtube</a:t>
          </a:r>
          <a:r>
            <a:rPr lang="en-US" b="1" dirty="0" smtClean="0"/>
            <a:t>)</a:t>
          </a:r>
          <a:endParaRPr lang="en-US" b="1" dirty="0"/>
        </a:p>
      </dgm:t>
    </dgm:pt>
    <dgm:pt modelId="{5E285FF5-8451-4368-ACBD-FB5455FACA19}" type="parTrans" cxnId="{32333CB8-68B3-4ADD-970D-71860AE74915}">
      <dgm:prSet/>
      <dgm:spPr/>
      <dgm:t>
        <a:bodyPr/>
        <a:lstStyle/>
        <a:p>
          <a:endParaRPr lang="en-US"/>
        </a:p>
      </dgm:t>
    </dgm:pt>
    <dgm:pt modelId="{88735BF9-121F-4506-AF6C-FE0A8E0F783C}" type="sibTrans" cxnId="{32333CB8-68B3-4ADD-970D-71860AE74915}">
      <dgm:prSet/>
      <dgm:spPr/>
      <dgm:t>
        <a:bodyPr/>
        <a:lstStyle/>
        <a:p>
          <a:endParaRPr lang="en-US"/>
        </a:p>
      </dgm:t>
    </dgm:pt>
    <dgm:pt modelId="{153FF796-B2ED-4BAA-A8DA-F8A6CB78E2AC}" type="pres">
      <dgm:prSet presAssocID="{0356B64A-CCC7-4693-9BAF-6D9A45E71D79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1D8373A5-493C-4932-8FA1-2173F24DB9BE}" type="pres">
      <dgm:prSet presAssocID="{0356B64A-CCC7-4693-9BAF-6D9A45E71D79}" presName="pyramid" presStyleLbl="node1" presStyleIdx="0" presStyleCnt="1" custScaleX="117154" custScaleY="97561" custLinFactNeighborX="1627" custLinFactNeighborY="-3659"/>
      <dgm:spPr/>
    </dgm:pt>
    <dgm:pt modelId="{FE6FD47F-6199-4AB3-82C7-953750EE43F8}" type="pres">
      <dgm:prSet presAssocID="{0356B64A-CCC7-4693-9BAF-6D9A45E71D79}" presName="theList" presStyleCnt="0"/>
      <dgm:spPr/>
    </dgm:pt>
    <dgm:pt modelId="{CF22490D-F01C-400F-988D-8454C1F01316}" type="pres">
      <dgm:prSet presAssocID="{0EAD5475-4F53-4476-8F8C-98D6C38F3A97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F45F53-5964-4936-AEF2-F13084D9BDFF}" type="pres">
      <dgm:prSet presAssocID="{0EAD5475-4F53-4476-8F8C-98D6C38F3A97}" presName="aSpace" presStyleCnt="0"/>
      <dgm:spPr/>
    </dgm:pt>
    <dgm:pt modelId="{6D5F6152-3693-4296-80DB-6DDB6D3B5B5F}" type="pres">
      <dgm:prSet presAssocID="{EA540A07-AF0F-4851-AC77-7BCCFF352498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07952C-F7F4-471F-B100-3521B21CFBE0}" type="pres">
      <dgm:prSet presAssocID="{EA540A07-AF0F-4851-AC77-7BCCFF352498}" presName="aSpace" presStyleCnt="0"/>
      <dgm:spPr/>
    </dgm:pt>
    <dgm:pt modelId="{704AD74C-ED16-49C1-BEF4-49BCA4576274}" type="pres">
      <dgm:prSet presAssocID="{93A7058B-CD8D-45B2-8796-7BE089FF20CF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10AABA-2EC4-4801-8371-C169B769762A}" type="pres">
      <dgm:prSet presAssocID="{93A7058B-CD8D-45B2-8796-7BE089FF20CF}" presName="aSpace" presStyleCnt="0"/>
      <dgm:spPr/>
    </dgm:pt>
    <dgm:pt modelId="{D9CEFC84-82B4-4EF7-895D-97949864D73A}" type="pres">
      <dgm:prSet presAssocID="{C22F2C71-4389-45AE-B1A3-4CD0595168D4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6AB36C-A4D5-486E-B4D4-8B1420CB54FC}" type="pres">
      <dgm:prSet presAssocID="{C22F2C71-4389-45AE-B1A3-4CD0595168D4}" presName="aSpace" presStyleCnt="0"/>
      <dgm:spPr/>
    </dgm:pt>
    <dgm:pt modelId="{9C065D13-A49E-4DD0-810C-0083C0F555F0}" type="pres">
      <dgm:prSet presAssocID="{5456B421-05FC-4692-A136-0F8F8BCFC64A}" presName="aNode" presStyleLbl="fgAcc1" presStyleIdx="4" presStyleCnt="5" custLinFactNeighborY="-691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80510C-C947-4DFB-B0B7-E7BAF123A695}" type="pres">
      <dgm:prSet presAssocID="{5456B421-05FC-4692-A136-0F8F8BCFC64A}" presName="aSpace" presStyleCnt="0"/>
      <dgm:spPr/>
    </dgm:pt>
  </dgm:ptLst>
  <dgm:cxnLst>
    <dgm:cxn modelId="{62F5C6ED-2363-4A3C-9163-3CBDBA1BD9A4}" type="presOf" srcId="{C22F2C71-4389-45AE-B1A3-4CD0595168D4}" destId="{D9CEFC84-82B4-4EF7-895D-97949864D73A}" srcOrd="0" destOrd="0" presId="urn:microsoft.com/office/officeart/2005/8/layout/pyramid2"/>
    <dgm:cxn modelId="{409B75E6-BE7C-414A-B730-9F307CE9318F}" type="presOf" srcId="{0EAD5475-4F53-4476-8F8C-98D6C38F3A97}" destId="{CF22490D-F01C-400F-988D-8454C1F01316}" srcOrd="0" destOrd="0" presId="urn:microsoft.com/office/officeart/2005/8/layout/pyramid2"/>
    <dgm:cxn modelId="{9AD68B6D-85C4-4B20-B7E9-9F0B4C2500A4}" type="presOf" srcId="{EA540A07-AF0F-4851-AC77-7BCCFF352498}" destId="{6D5F6152-3693-4296-80DB-6DDB6D3B5B5F}" srcOrd="0" destOrd="0" presId="urn:microsoft.com/office/officeart/2005/8/layout/pyramid2"/>
    <dgm:cxn modelId="{FD3BE819-5DEC-4C1C-90E6-E42EF8471221}" type="presOf" srcId="{5456B421-05FC-4692-A136-0F8F8BCFC64A}" destId="{9C065D13-A49E-4DD0-810C-0083C0F555F0}" srcOrd="0" destOrd="0" presId="urn:microsoft.com/office/officeart/2005/8/layout/pyramid2"/>
    <dgm:cxn modelId="{32333CB8-68B3-4ADD-970D-71860AE74915}" srcId="{0356B64A-CCC7-4693-9BAF-6D9A45E71D79}" destId="{5456B421-05FC-4692-A136-0F8F8BCFC64A}" srcOrd="4" destOrd="0" parTransId="{5E285FF5-8451-4368-ACBD-FB5455FACA19}" sibTransId="{88735BF9-121F-4506-AF6C-FE0A8E0F783C}"/>
    <dgm:cxn modelId="{DD6B6757-2A76-4D36-A846-5EA65EC09390}" srcId="{0356B64A-CCC7-4693-9BAF-6D9A45E71D79}" destId="{0EAD5475-4F53-4476-8F8C-98D6C38F3A97}" srcOrd="0" destOrd="0" parTransId="{19D985DD-00E6-4B44-AFBB-19665EA119DD}" sibTransId="{2BB874CD-AF76-4F92-AFA7-3113DC4EAC69}"/>
    <dgm:cxn modelId="{2F6C9D9A-F31E-4C7F-8AD0-07DA9C144921}" srcId="{0356B64A-CCC7-4693-9BAF-6D9A45E71D79}" destId="{EA540A07-AF0F-4851-AC77-7BCCFF352498}" srcOrd="1" destOrd="0" parTransId="{FB604E07-9DFB-42AC-8756-B91BA98F547A}" sibTransId="{593E7C3A-5DA2-4D23-8AFE-5406430D5DE6}"/>
    <dgm:cxn modelId="{576B70E6-3628-4E6F-A188-4B0A730E2CAE}" srcId="{0356B64A-CCC7-4693-9BAF-6D9A45E71D79}" destId="{93A7058B-CD8D-45B2-8796-7BE089FF20CF}" srcOrd="2" destOrd="0" parTransId="{4137FC61-38AE-4BC4-BA56-2B5DB67DFD39}" sibTransId="{0A728E8C-6E39-4D94-9D95-A8614B93E38C}"/>
    <dgm:cxn modelId="{8A0F10F9-4FD3-44F8-BFFB-20526BF591E2}" type="presOf" srcId="{93A7058B-CD8D-45B2-8796-7BE089FF20CF}" destId="{704AD74C-ED16-49C1-BEF4-49BCA4576274}" srcOrd="0" destOrd="0" presId="urn:microsoft.com/office/officeart/2005/8/layout/pyramid2"/>
    <dgm:cxn modelId="{AD3D4236-E0DC-49A6-9411-CF8006A5D37A}" type="presOf" srcId="{0356B64A-CCC7-4693-9BAF-6D9A45E71D79}" destId="{153FF796-B2ED-4BAA-A8DA-F8A6CB78E2AC}" srcOrd="0" destOrd="0" presId="urn:microsoft.com/office/officeart/2005/8/layout/pyramid2"/>
    <dgm:cxn modelId="{DC40E66A-4548-4C7D-B977-49D22CA22411}" srcId="{0356B64A-CCC7-4693-9BAF-6D9A45E71D79}" destId="{C22F2C71-4389-45AE-B1A3-4CD0595168D4}" srcOrd="3" destOrd="0" parTransId="{CD0C02BA-9281-4A6A-A89A-77A1A6D6015C}" sibTransId="{65AA186C-6F55-4CB8-850A-6E6960AE7821}"/>
    <dgm:cxn modelId="{8610EDF4-4C53-4C50-B33C-EC8749850B1F}" type="presParOf" srcId="{153FF796-B2ED-4BAA-A8DA-F8A6CB78E2AC}" destId="{1D8373A5-493C-4932-8FA1-2173F24DB9BE}" srcOrd="0" destOrd="0" presId="urn:microsoft.com/office/officeart/2005/8/layout/pyramid2"/>
    <dgm:cxn modelId="{A712D0BF-B15D-4904-916A-DCE75A27775D}" type="presParOf" srcId="{153FF796-B2ED-4BAA-A8DA-F8A6CB78E2AC}" destId="{FE6FD47F-6199-4AB3-82C7-953750EE43F8}" srcOrd="1" destOrd="0" presId="urn:microsoft.com/office/officeart/2005/8/layout/pyramid2"/>
    <dgm:cxn modelId="{4D6A539F-01B4-4EDD-B126-EC3EA870702B}" type="presParOf" srcId="{FE6FD47F-6199-4AB3-82C7-953750EE43F8}" destId="{CF22490D-F01C-400F-988D-8454C1F01316}" srcOrd="0" destOrd="0" presId="urn:microsoft.com/office/officeart/2005/8/layout/pyramid2"/>
    <dgm:cxn modelId="{895FE59E-89C1-4B9D-843A-D72AF9653D07}" type="presParOf" srcId="{FE6FD47F-6199-4AB3-82C7-953750EE43F8}" destId="{17F45F53-5964-4936-AEF2-F13084D9BDFF}" srcOrd="1" destOrd="0" presId="urn:microsoft.com/office/officeart/2005/8/layout/pyramid2"/>
    <dgm:cxn modelId="{7B242BA0-CD51-4445-8148-6643C1D1E1E7}" type="presParOf" srcId="{FE6FD47F-6199-4AB3-82C7-953750EE43F8}" destId="{6D5F6152-3693-4296-80DB-6DDB6D3B5B5F}" srcOrd="2" destOrd="0" presId="urn:microsoft.com/office/officeart/2005/8/layout/pyramid2"/>
    <dgm:cxn modelId="{833B5658-452E-4D71-8FA6-0F9DBC8C4660}" type="presParOf" srcId="{FE6FD47F-6199-4AB3-82C7-953750EE43F8}" destId="{5E07952C-F7F4-471F-B100-3521B21CFBE0}" srcOrd="3" destOrd="0" presId="urn:microsoft.com/office/officeart/2005/8/layout/pyramid2"/>
    <dgm:cxn modelId="{4CA87495-7649-49B7-A2F9-CC7E89E1A04D}" type="presParOf" srcId="{FE6FD47F-6199-4AB3-82C7-953750EE43F8}" destId="{704AD74C-ED16-49C1-BEF4-49BCA4576274}" srcOrd="4" destOrd="0" presId="urn:microsoft.com/office/officeart/2005/8/layout/pyramid2"/>
    <dgm:cxn modelId="{03E4D7F0-0C4C-4DA3-9CDD-9099EAB81844}" type="presParOf" srcId="{FE6FD47F-6199-4AB3-82C7-953750EE43F8}" destId="{6E10AABA-2EC4-4801-8371-C169B769762A}" srcOrd="5" destOrd="0" presId="urn:microsoft.com/office/officeart/2005/8/layout/pyramid2"/>
    <dgm:cxn modelId="{50032144-150D-4C07-AD11-80F09C9E6F20}" type="presParOf" srcId="{FE6FD47F-6199-4AB3-82C7-953750EE43F8}" destId="{D9CEFC84-82B4-4EF7-895D-97949864D73A}" srcOrd="6" destOrd="0" presId="urn:microsoft.com/office/officeart/2005/8/layout/pyramid2"/>
    <dgm:cxn modelId="{9FD5F6E2-CDA4-4565-A2F7-43B441B3FCB4}" type="presParOf" srcId="{FE6FD47F-6199-4AB3-82C7-953750EE43F8}" destId="{E86AB36C-A4D5-486E-B4D4-8B1420CB54FC}" srcOrd="7" destOrd="0" presId="urn:microsoft.com/office/officeart/2005/8/layout/pyramid2"/>
    <dgm:cxn modelId="{885FE717-B962-4800-9AF3-CD19D3C0B889}" type="presParOf" srcId="{FE6FD47F-6199-4AB3-82C7-953750EE43F8}" destId="{9C065D13-A49E-4DD0-810C-0083C0F555F0}" srcOrd="8" destOrd="0" presId="urn:microsoft.com/office/officeart/2005/8/layout/pyramid2"/>
    <dgm:cxn modelId="{F020683E-0F04-48A3-BD15-236D77D9E273}" type="presParOf" srcId="{FE6FD47F-6199-4AB3-82C7-953750EE43F8}" destId="{9980510C-C947-4DFB-B0B7-E7BAF123A695}" srcOrd="9" destOrd="0" presId="urn:microsoft.com/office/officeart/2005/8/layout/pyramid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5230C8-AF3F-4FA2-8B7A-BEE4DB17A93A}" type="doc">
      <dgm:prSet loTypeId="urn:microsoft.com/office/officeart/2005/8/layout/process4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3CE36D4-D7C4-49EC-9E5D-35A185DAE49C}">
      <dgm:prSet/>
      <dgm:spPr/>
      <dgm:t>
        <a:bodyPr/>
        <a:lstStyle/>
        <a:p>
          <a:pPr rtl="0"/>
          <a:r>
            <a:rPr lang="en-US" b="1" dirty="0" smtClean="0"/>
            <a:t>Customized Software..-  also known as bespoke  software or  tailor  made  software </a:t>
          </a:r>
          <a:endParaRPr lang="en-US" b="1" dirty="0"/>
        </a:p>
      </dgm:t>
    </dgm:pt>
    <dgm:pt modelId="{D3EA3050-0A77-47FE-B986-31E9AB0808AE}" type="parTrans" cxnId="{6952E7ED-A285-42C3-9A33-62AE1429EB5F}">
      <dgm:prSet/>
      <dgm:spPr/>
      <dgm:t>
        <a:bodyPr/>
        <a:lstStyle/>
        <a:p>
          <a:endParaRPr lang="en-US"/>
        </a:p>
      </dgm:t>
    </dgm:pt>
    <dgm:pt modelId="{115ABBC5-AC81-4FB8-83BE-A8312AFB2FAC}" type="sibTrans" cxnId="{6952E7ED-A285-42C3-9A33-62AE1429EB5F}">
      <dgm:prSet/>
      <dgm:spPr/>
      <dgm:t>
        <a:bodyPr/>
        <a:lstStyle/>
        <a:p>
          <a:endParaRPr lang="en-US"/>
        </a:p>
      </dgm:t>
    </dgm:pt>
    <dgm:pt modelId="{CA652B26-99BA-460B-A01C-600FA3E99EBA}">
      <dgm:prSet/>
      <dgm:spPr/>
      <dgm:t>
        <a:bodyPr/>
        <a:lstStyle/>
        <a:p>
          <a:pPr rtl="0"/>
          <a:r>
            <a:rPr lang="en-US" b="1" dirty="0" smtClean="0"/>
            <a:t>Its  software that is specially developed for some  specific  organization or other users </a:t>
          </a:r>
          <a:endParaRPr lang="en-US" b="1" dirty="0"/>
        </a:p>
      </dgm:t>
    </dgm:pt>
    <dgm:pt modelId="{804726FE-4E93-466E-96E5-B57C6C56A0BC}" type="parTrans" cxnId="{E38E55C7-DC3B-40F4-BC5F-C91B51C534FD}">
      <dgm:prSet/>
      <dgm:spPr/>
      <dgm:t>
        <a:bodyPr/>
        <a:lstStyle/>
        <a:p>
          <a:endParaRPr lang="en-US"/>
        </a:p>
      </dgm:t>
    </dgm:pt>
    <dgm:pt modelId="{FB7E9137-3174-41BD-8E53-555E6A6D6532}" type="sibTrans" cxnId="{E38E55C7-DC3B-40F4-BC5F-C91B51C534FD}">
      <dgm:prSet/>
      <dgm:spPr/>
      <dgm:t>
        <a:bodyPr/>
        <a:lstStyle/>
        <a:p>
          <a:endParaRPr lang="en-US"/>
        </a:p>
      </dgm:t>
    </dgm:pt>
    <dgm:pt modelId="{836BAF07-09B9-4124-AF89-93658A96D122}">
      <dgm:prSet/>
      <dgm:spPr/>
      <dgm:t>
        <a:bodyPr/>
        <a:lstStyle/>
        <a:p>
          <a:pPr rtl="0"/>
          <a:r>
            <a:rPr lang="en-US" b="1" dirty="0" smtClean="0"/>
            <a:t>Ex ..Students  details , </a:t>
          </a:r>
          <a:r>
            <a:rPr lang="en-US" b="1" dirty="0" err="1" smtClean="0"/>
            <a:t>enventary</a:t>
          </a:r>
          <a:r>
            <a:rPr lang="en-US" b="1" dirty="0" smtClean="0"/>
            <a:t> control </a:t>
          </a:r>
          <a:endParaRPr lang="en-US" b="1" dirty="0"/>
        </a:p>
      </dgm:t>
    </dgm:pt>
    <dgm:pt modelId="{2E358FE3-B6D6-45D9-AE3A-11AF8DC2C03E}" type="parTrans" cxnId="{F9FA6C22-F609-4649-BDDE-52D8F376473F}">
      <dgm:prSet/>
      <dgm:spPr/>
      <dgm:t>
        <a:bodyPr/>
        <a:lstStyle/>
        <a:p>
          <a:endParaRPr lang="en-US"/>
        </a:p>
      </dgm:t>
    </dgm:pt>
    <dgm:pt modelId="{FC8F2CDE-6417-4409-A8D2-54D886176954}" type="sibTrans" cxnId="{F9FA6C22-F609-4649-BDDE-52D8F376473F}">
      <dgm:prSet/>
      <dgm:spPr/>
      <dgm:t>
        <a:bodyPr/>
        <a:lstStyle/>
        <a:p>
          <a:endParaRPr lang="en-US"/>
        </a:p>
      </dgm:t>
    </dgm:pt>
    <dgm:pt modelId="{81F92115-D586-4D25-ABFE-2BA59D4524DB}" type="pres">
      <dgm:prSet presAssocID="{BD5230C8-AF3F-4FA2-8B7A-BEE4DB17A93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18C61D4-D7DA-4AB7-90CE-C1CCFB807B33}" type="pres">
      <dgm:prSet presAssocID="{836BAF07-09B9-4124-AF89-93658A96D122}" presName="boxAndChildren" presStyleCnt="0"/>
      <dgm:spPr/>
    </dgm:pt>
    <dgm:pt modelId="{EEE6BC3E-4530-4AE7-AAA9-7DC24BD163D6}" type="pres">
      <dgm:prSet presAssocID="{836BAF07-09B9-4124-AF89-93658A96D122}" presName="parentTextBox" presStyleLbl="node1" presStyleIdx="0" presStyleCnt="3"/>
      <dgm:spPr/>
      <dgm:t>
        <a:bodyPr/>
        <a:lstStyle/>
        <a:p>
          <a:endParaRPr lang="en-US"/>
        </a:p>
      </dgm:t>
    </dgm:pt>
    <dgm:pt modelId="{64316248-E4C2-47BB-9921-05259A240241}" type="pres">
      <dgm:prSet presAssocID="{FB7E9137-3174-41BD-8E53-555E6A6D6532}" presName="sp" presStyleCnt="0"/>
      <dgm:spPr/>
    </dgm:pt>
    <dgm:pt modelId="{91ACD905-99A0-4372-910D-8156B726FC11}" type="pres">
      <dgm:prSet presAssocID="{CA652B26-99BA-460B-A01C-600FA3E99EBA}" presName="arrowAndChildren" presStyleCnt="0"/>
      <dgm:spPr/>
    </dgm:pt>
    <dgm:pt modelId="{07AAE8FE-F4AC-4A14-BF89-D2989C886BDC}" type="pres">
      <dgm:prSet presAssocID="{CA652B26-99BA-460B-A01C-600FA3E99EBA}" presName="parentTextArrow" presStyleLbl="node1" presStyleIdx="1" presStyleCnt="3" custLinFactNeighborY="-772"/>
      <dgm:spPr/>
      <dgm:t>
        <a:bodyPr/>
        <a:lstStyle/>
        <a:p>
          <a:endParaRPr lang="en-US"/>
        </a:p>
      </dgm:t>
    </dgm:pt>
    <dgm:pt modelId="{8ABAC364-87C4-4E38-B608-59C7EDC28214}" type="pres">
      <dgm:prSet presAssocID="{115ABBC5-AC81-4FB8-83BE-A8312AFB2FAC}" presName="sp" presStyleCnt="0"/>
      <dgm:spPr/>
    </dgm:pt>
    <dgm:pt modelId="{FDC256B9-84CC-464D-91C4-B72C2E3FEDE6}" type="pres">
      <dgm:prSet presAssocID="{A3CE36D4-D7C4-49EC-9E5D-35A185DAE49C}" presName="arrowAndChildren" presStyleCnt="0"/>
      <dgm:spPr/>
    </dgm:pt>
    <dgm:pt modelId="{92347BC3-3B4B-44EA-BF66-AEC91C4D7E97}" type="pres">
      <dgm:prSet presAssocID="{A3CE36D4-D7C4-49EC-9E5D-35A185DAE49C}" presName="parentTextArrow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C6B9979A-BB8C-4A4B-9224-46CE72C06C91}" type="presOf" srcId="{A3CE36D4-D7C4-49EC-9E5D-35A185DAE49C}" destId="{92347BC3-3B4B-44EA-BF66-AEC91C4D7E97}" srcOrd="0" destOrd="0" presId="urn:microsoft.com/office/officeart/2005/8/layout/process4"/>
    <dgm:cxn modelId="{2E9B0AEE-3078-4B5B-8276-FC12BD336224}" type="presOf" srcId="{836BAF07-09B9-4124-AF89-93658A96D122}" destId="{EEE6BC3E-4530-4AE7-AAA9-7DC24BD163D6}" srcOrd="0" destOrd="0" presId="urn:microsoft.com/office/officeart/2005/8/layout/process4"/>
    <dgm:cxn modelId="{F9FA6C22-F609-4649-BDDE-52D8F376473F}" srcId="{BD5230C8-AF3F-4FA2-8B7A-BEE4DB17A93A}" destId="{836BAF07-09B9-4124-AF89-93658A96D122}" srcOrd="2" destOrd="0" parTransId="{2E358FE3-B6D6-45D9-AE3A-11AF8DC2C03E}" sibTransId="{FC8F2CDE-6417-4409-A8D2-54D886176954}"/>
    <dgm:cxn modelId="{E38E55C7-DC3B-40F4-BC5F-C91B51C534FD}" srcId="{BD5230C8-AF3F-4FA2-8B7A-BEE4DB17A93A}" destId="{CA652B26-99BA-460B-A01C-600FA3E99EBA}" srcOrd="1" destOrd="0" parTransId="{804726FE-4E93-466E-96E5-B57C6C56A0BC}" sibTransId="{FB7E9137-3174-41BD-8E53-555E6A6D6532}"/>
    <dgm:cxn modelId="{6952E7ED-A285-42C3-9A33-62AE1429EB5F}" srcId="{BD5230C8-AF3F-4FA2-8B7A-BEE4DB17A93A}" destId="{A3CE36D4-D7C4-49EC-9E5D-35A185DAE49C}" srcOrd="0" destOrd="0" parTransId="{D3EA3050-0A77-47FE-B986-31E9AB0808AE}" sibTransId="{115ABBC5-AC81-4FB8-83BE-A8312AFB2FAC}"/>
    <dgm:cxn modelId="{B590C44F-06EF-48C0-B93E-14AB15EFABB9}" type="presOf" srcId="{CA652B26-99BA-460B-A01C-600FA3E99EBA}" destId="{07AAE8FE-F4AC-4A14-BF89-D2989C886BDC}" srcOrd="0" destOrd="0" presId="urn:microsoft.com/office/officeart/2005/8/layout/process4"/>
    <dgm:cxn modelId="{FE5303F9-4E83-490A-A73B-8768F08D3E90}" type="presOf" srcId="{BD5230C8-AF3F-4FA2-8B7A-BEE4DB17A93A}" destId="{81F92115-D586-4D25-ABFE-2BA59D4524DB}" srcOrd="0" destOrd="0" presId="urn:microsoft.com/office/officeart/2005/8/layout/process4"/>
    <dgm:cxn modelId="{EE87E97F-4583-4A30-9BFF-EA28993EE5E0}" type="presParOf" srcId="{81F92115-D586-4D25-ABFE-2BA59D4524DB}" destId="{118C61D4-D7DA-4AB7-90CE-C1CCFB807B33}" srcOrd="0" destOrd="0" presId="urn:microsoft.com/office/officeart/2005/8/layout/process4"/>
    <dgm:cxn modelId="{35DDAC72-FDFF-479B-8872-8DA58A49BC5A}" type="presParOf" srcId="{118C61D4-D7DA-4AB7-90CE-C1CCFB807B33}" destId="{EEE6BC3E-4530-4AE7-AAA9-7DC24BD163D6}" srcOrd="0" destOrd="0" presId="urn:microsoft.com/office/officeart/2005/8/layout/process4"/>
    <dgm:cxn modelId="{3604D6C2-D415-40FC-81CF-89C3A3543700}" type="presParOf" srcId="{81F92115-D586-4D25-ABFE-2BA59D4524DB}" destId="{64316248-E4C2-47BB-9921-05259A240241}" srcOrd="1" destOrd="0" presId="urn:microsoft.com/office/officeart/2005/8/layout/process4"/>
    <dgm:cxn modelId="{31BBDB77-ADDC-4179-B5DC-D2B3FD81F762}" type="presParOf" srcId="{81F92115-D586-4D25-ABFE-2BA59D4524DB}" destId="{91ACD905-99A0-4372-910D-8156B726FC11}" srcOrd="2" destOrd="0" presId="urn:microsoft.com/office/officeart/2005/8/layout/process4"/>
    <dgm:cxn modelId="{34557BAE-33E0-4513-9982-F53D277D1913}" type="presParOf" srcId="{91ACD905-99A0-4372-910D-8156B726FC11}" destId="{07AAE8FE-F4AC-4A14-BF89-D2989C886BDC}" srcOrd="0" destOrd="0" presId="urn:microsoft.com/office/officeart/2005/8/layout/process4"/>
    <dgm:cxn modelId="{01907798-736E-4692-B2A8-B57B49E559EF}" type="presParOf" srcId="{81F92115-D586-4D25-ABFE-2BA59D4524DB}" destId="{8ABAC364-87C4-4E38-B608-59C7EDC28214}" srcOrd="3" destOrd="0" presId="urn:microsoft.com/office/officeart/2005/8/layout/process4"/>
    <dgm:cxn modelId="{BCD29F3B-F244-4DEB-A49B-6CEB0CACD271}" type="presParOf" srcId="{81F92115-D586-4D25-ABFE-2BA59D4524DB}" destId="{FDC256B9-84CC-464D-91C4-B72C2E3FEDE6}" srcOrd="4" destOrd="0" presId="urn:microsoft.com/office/officeart/2005/8/layout/process4"/>
    <dgm:cxn modelId="{B6BD8B45-8FF2-4EA3-B211-609DDBBA4EAC}" type="presParOf" srcId="{FDC256B9-84CC-464D-91C4-B72C2E3FEDE6}" destId="{92347BC3-3B4B-44EA-BF66-AEC91C4D7E97}" srcOrd="0" destOrd="0" presId="urn:microsoft.com/office/officeart/2005/8/layout/process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6D6231-9D97-4685-B99A-D7CD79AF59CD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0276A-A679-419C-A626-5FC1A14ED2F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276A-A679-419C-A626-5FC1A14ED2F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276A-A679-419C-A626-5FC1A14ED2F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276A-A679-419C-A626-5FC1A14ED2F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276A-A679-419C-A626-5FC1A14ED2F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F435DBC-8832-44B4-8407-AF129F4B04E4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5C659E4-0692-4419-80E8-263F57D522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35DBC-8832-44B4-8407-AF129F4B04E4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659E4-0692-4419-80E8-263F57D522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35DBC-8832-44B4-8407-AF129F4B04E4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659E4-0692-4419-80E8-263F57D522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F435DBC-8832-44B4-8407-AF129F4B04E4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5C659E4-0692-4419-80E8-263F57D522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F435DBC-8832-44B4-8407-AF129F4B04E4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5C659E4-0692-4419-80E8-263F57D522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35DBC-8832-44B4-8407-AF129F4B04E4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659E4-0692-4419-80E8-263F57D522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35DBC-8832-44B4-8407-AF129F4B04E4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659E4-0692-4419-80E8-263F57D522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435DBC-8832-44B4-8407-AF129F4B04E4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5C659E4-0692-4419-80E8-263F57D522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35DBC-8832-44B4-8407-AF129F4B04E4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659E4-0692-4419-80E8-263F57D522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F435DBC-8832-44B4-8407-AF129F4B04E4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5C659E4-0692-4419-80E8-263F57D522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435DBC-8832-44B4-8407-AF129F4B04E4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5C659E4-0692-4419-80E8-263F57D522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F435DBC-8832-44B4-8407-AF129F4B04E4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5C659E4-0692-4419-80E8-263F57D522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7467600" cy="1600200"/>
          </a:xfrm>
          <a:scene3d>
            <a:camera prst="orthographicFront"/>
            <a:lightRig rig="threePt" dir="t"/>
          </a:scene3d>
          <a:sp3d>
            <a:bevelB prst="relaxedInset"/>
          </a:sp3d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all" dirty="0" smtClean="0">
                <a:ln w="0"/>
                <a:solidFill>
                  <a:srgbClr val="0000CC"/>
                </a:soli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sz="3200" b="1" cap="all" dirty="0" smtClean="0">
                <a:ln w="0"/>
                <a:solidFill>
                  <a:srgbClr val="0000CC"/>
                </a:soli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sz="3200" b="1" cap="all" dirty="0" smtClean="0">
                <a:ln w="0"/>
                <a:solidFill>
                  <a:srgbClr val="0000CC"/>
                </a:soli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sz="3200" b="1" cap="all" dirty="0" smtClean="0">
                <a:ln w="0"/>
                <a:solidFill>
                  <a:srgbClr val="0000CC"/>
                </a:soli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sz="3200" b="1" cap="all" dirty="0" smtClean="0">
                <a:ln w="0"/>
                <a:solidFill>
                  <a:srgbClr val="0000CC"/>
                </a:solidFill>
                <a:effectLst>
                  <a:reflection blurRad="12700" stA="50000" endPos="50000" dist="5000" dir="5400000" sy="-100000" rotWithShape="0"/>
                </a:effectLst>
              </a:rPr>
              <a:t>GOVT CHANDULAL CHANDRAKAR PG COLLEGE PATAN</a:t>
            </a:r>
            <a:br>
              <a:rPr lang="en-US" sz="3200" b="1" cap="all" dirty="0" smtClean="0">
                <a:ln w="0"/>
                <a:solidFill>
                  <a:srgbClr val="0000CC"/>
                </a:solidFill>
                <a:effectLst>
                  <a:reflection blurRad="12700" stA="50000" endPos="50000" dist="5000" dir="5400000" sy="-100000" rotWithShape="0"/>
                </a:effectLst>
              </a:rPr>
            </a:br>
            <a:endParaRPr lang="en-US" sz="3200" b="1" cap="all" dirty="0">
              <a:ln w="0"/>
              <a:solidFill>
                <a:srgbClr val="0000CC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</a:t>
            </a:r>
          </a:p>
          <a:p>
            <a:pPr>
              <a:buNone/>
            </a:pPr>
            <a:r>
              <a:rPr lang="en-US" dirty="0" smtClean="0"/>
              <a:t>                                                     </a:t>
            </a:r>
          </a:p>
          <a:p>
            <a:pPr>
              <a:buNone/>
            </a:pPr>
            <a:r>
              <a:rPr lang="en-US" dirty="0" smtClean="0"/>
              <a:t>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Algerian" pitchFamily="82" charset="0"/>
              </a:rPr>
              <a:t>         SUBMITTED BY                                             SUPERVISED BY                </a:t>
            </a:r>
          </a:p>
          <a:p>
            <a:pPr algn="ctr">
              <a:lnSpc>
                <a:spcPct val="170000"/>
              </a:lnSpc>
              <a:buNone/>
            </a:pPr>
            <a:r>
              <a:rPr lang="en-US" dirty="0" smtClean="0">
                <a:latin typeface="Algerian" pitchFamily="82" charset="0"/>
              </a:rPr>
              <a:t>   ATUL KUMAR THAKUR                      MISS.. NIDHI   SINGH   THAKUR         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Algerian" pitchFamily="82" charset="0"/>
              </a:rPr>
              <a:t>                  P.G.D.C.A                                   ASSITANT  PROFESSOR</a:t>
            </a:r>
          </a:p>
          <a:p>
            <a:pPr lvl="4"/>
            <a:r>
              <a:rPr lang="en-US" dirty="0" smtClean="0">
                <a:latin typeface="Algerian" pitchFamily="82" charset="0"/>
              </a:rPr>
              <a:t>                              </a:t>
            </a:r>
            <a:r>
              <a:rPr lang="en-US" dirty="0" smtClean="0">
                <a:solidFill>
                  <a:srgbClr val="002060"/>
                </a:solidFill>
                <a:latin typeface="Algerian" pitchFamily="82" charset="0"/>
              </a:rPr>
              <a:t>                                               </a:t>
            </a:r>
          </a:p>
          <a:p>
            <a:endParaRPr lang="en-US" dirty="0" smtClean="0">
              <a:solidFill>
                <a:srgbClr val="00206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9" name="Picture 8" descr="clc colle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1371600"/>
            <a:ext cx="4191000" cy="16002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28600" y="3048000"/>
            <a:ext cx="8534400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solidFill>
                  <a:srgbClr val="FF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TYPES  OF  SOFTWARE  &amp;  FREE  DOMEN  SOFTWARE</a:t>
            </a:r>
          </a:p>
          <a:p>
            <a:pPr algn="ctr"/>
            <a:endParaRPr lang="en-US" sz="3200" b="1" spc="50" dirty="0" smtClean="0">
              <a:ln w="11430"/>
              <a:solidFill>
                <a:srgbClr val="FF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en-US" sz="3200" b="1" cap="none" spc="50" dirty="0" smtClean="0">
              <a:ln w="11430"/>
              <a:solidFill>
                <a:srgbClr val="FF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en-US" sz="3200" b="1" cap="none" spc="50" dirty="0">
              <a:ln w="11430"/>
              <a:solidFill>
                <a:srgbClr val="FF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6858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2. Customized packages</a:t>
            </a:r>
            <a:endParaRPr lang="en-US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457200" y="762000"/>
          <a:ext cx="7467600" cy="5711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u="sng" dirty="0" smtClean="0">
                <a:solidFill>
                  <a:srgbClr val="2208BC"/>
                </a:solidFill>
              </a:rPr>
              <a:t>Free/ Public Domain software</a:t>
            </a:r>
            <a:endParaRPr lang="en-US" sz="3600" b="1" u="sng" dirty="0">
              <a:solidFill>
                <a:srgbClr val="2208B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Public domain software is a type of software that you can use without the permission of without the permission of or payment to the author. </a:t>
            </a:r>
          </a:p>
          <a:p>
            <a:r>
              <a:rPr lang="en-US" dirty="0" smtClean="0"/>
              <a:t>public domain  it means  creative work that can be freely used. </a:t>
            </a:r>
          </a:p>
          <a:p>
            <a:r>
              <a:rPr lang="en-US" dirty="0" smtClean="0"/>
              <a:t>For example, Adobe readers, Internet </a:t>
            </a:r>
            <a:r>
              <a:rPr lang="en-US" dirty="0" err="1" smtClean="0"/>
              <a:t>explorer,Books</a:t>
            </a:r>
            <a:r>
              <a:rPr lang="en-US" dirty="0" smtClean="0"/>
              <a:t> , Speech , Audio, Video etc is a public domain </a:t>
            </a:r>
            <a:r>
              <a:rPr lang="en-US" dirty="0" err="1" smtClean="0"/>
              <a:t>work.It</a:t>
            </a:r>
            <a:r>
              <a:rPr lang="en-US" dirty="0" smtClean="0"/>
              <a:t> can be used, copy ,edit , send  </a:t>
            </a:r>
          </a:p>
          <a:p>
            <a:pPr>
              <a:buNone/>
            </a:pPr>
            <a:r>
              <a:rPr lang="en-US" dirty="0" smtClean="0"/>
              <a:t>    Many different items can be labeled as "public domain." For example, books, speeches, poems, artwork, songs and videos can all be made freely available to the public. </a:t>
            </a:r>
            <a:endParaRPr lang="en-US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916362"/>
          </a:xfrm>
          <a:scene3d>
            <a:camera prst="isometricTopUp"/>
            <a:lightRig rig="threePt" dir="t"/>
          </a:scene3d>
        </p:spPr>
        <p:txBody>
          <a:bodyPr/>
          <a:lstStyle/>
          <a:p>
            <a:r>
              <a:rPr lang="en-US" dirty="0" smtClean="0">
                <a:ln>
                  <a:solidFill>
                    <a:srgbClr val="FF0000"/>
                  </a:solidFill>
                </a:ln>
              </a:rPr>
              <a:t> </a:t>
            </a:r>
            <a:endParaRPr lang="en-US" dirty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66800" y="1447800"/>
            <a:ext cx="5943600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chemeClr val="accent3"/>
                </a:solidFill>
                <a:latin typeface="Eras Bold ITC" pitchFamily="34" charset="0"/>
              </a:rPr>
              <a:t>Thank you </a:t>
            </a:r>
            <a:endParaRPr lang="en-US" sz="5400" b="1" cap="none" spc="0" dirty="0">
              <a:ln/>
              <a:solidFill>
                <a:schemeClr val="accent3"/>
              </a:solidFill>
              <a:effectLst/>
              <a:latin typeface="Eras Bold ITC" pitchFamily="34" charset="0"/>
            </a:endParaRPr>
          </a:p>
        </p:txBody>
      </p:sp>
      <p:pic>
        <p:nvPicPr>
          <p:cNvPr id="4" name="Picture 2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3429000"/>
            <a:ext cx="2514600" cy="1861465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152400"/>
            <a:ext cx="7543800" cy="1173162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7200" b="1" dirty="0" smtClean="0">
                <a:solidFill>
                  <a:srgbClr val="002060"/>
                </a:solidFill>
              </a:rPr>
              <a:t>Index </a:t>
            </a:r>
            <a:endParaRPr lang="en-US" sz="7200" b="1" dirty="0">
              <a:solidFill>
                <a:srgbClr val="002060"/>
              </a:solidFill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743450"/>
        </p:xfrm>
        <a:graphic>
          <a:graphicData uri="http://schemas.openxmlformats.org/drawingml/2006/table">
            <a:tbl>
              <a:tblPr firstRow="1" firstCol="1" lastCol="1" bandRow="1">
                <a:tableStyleId>{306799F8-075E-4A3A-A7F6-7FBC6576F1A4}</a:tableStyleId>
              </a:tblPr>
              <a:tblGrid>
                <a:gridCol w="1600200"/>
                <a:gridCol w="4267200"/>
                <a:gridCol w="1600200"/>
              </a:tblGrid>
              <a:tr h="54292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S. 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TOPIC CONTAIN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SLIDE . NO</a:t>
                      </a:r>
                      <a:endParaRPr lang="en-US" dirty="0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i="1" u="none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What</a:t>
                      </a:r>
                      <a:r>
                        <a:rPr lang="en-US" sz="2400" b="1" i="1" u="none" spc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is Software </a:t>
                      </a:r>
                      <a:endParaRPr lang="en-US" sz="2400" b="1" i="1" u="none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2..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i="1" u="none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Types  of  Software</a:t>
                      </a:r>
                      <a:endParaRPr lang="en-US" sz="2400" b="1" i="1" u="none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3..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i="1" u="none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System</a:t>
                      </a:r>
                      <a:r>
                        <a:rPr lang="en-US" sz="2400" b="1" i="1" u="none" spc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Software</a:t>
                      </a:r>
                      <a:endParaRPr lang="en-US" sz="2400" b="1" i="1" u="none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4..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i="1" u="none" spc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Operating</a:t>
                      </a:r>
                      <a:r>
                        <a:rPr lang="en-US" sz="2400" b="1" i="1" u="none" spc="0" baseline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System</a:t>
                      </a:r>
                      <a:endParaRPr lang="en-US" sz="2400" b="1" i="1" u="none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63817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5..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1" u="none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Application </a:t>
                      </a:r>
                      <a:r>
                        <a:rPr lang="en-US" sz="2400" b="1" i="1" u="none" spc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Software</a:t>
                      </a:r>
                      <a:endParaRPr lang="en-US" sz="2400" b="1" i="1" u="none" spc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7-9</a:t>
                      </a:r>
                      <a:endParaRPr lang="en-US" dirty="0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6..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i="1" u="none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Customized  Package</a:t>
                      </a:r>
                      <a:endParaRPr lang="en-US" sz="2400" b="1" i="1" u="none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84772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7..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i="1" u="none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Free </a:t>
                      </a:r>
                      <a:r>
                        <a:rPr lang="en-US" sz="2400" b="1" i="1" u="none" spc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Domen</a:t>
                      </a:r>
                      <a:r>
                        <a:rPr lang="en-US" sz="2400" b="1" i="1" u="none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Software</a:t>
                      </a:r>
                      <a:endParaRPr lang="en-US" sz="2400" b="1" i="1" u="none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4-Point Star 11"/>
          <p:cNvSpPr/>
          <p:nvPr/>
        </p:nvSpPr>
        <p:spPr>
          <a:xfrm>
            <a:off x="1752600" y="457200"/>
            <a:ext cx="838200" cy="609600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4-Point Star 12"/>
          <p:cNvSpPr/>
          <p:nvPr/>
        </p:nvSpPr>
        <p:spPr>
          <a:xfrm>
            <a:off x="5867400" y="457200"/>
            <a:ext cx="838200" cy="609600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  <a:solidFill>
            <a:schemeClr val="accent4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txBody>
          <a:bodyPr>
            <a:noAutofit/>
          </a:bodyPr>
          <a:lstStyle/>
          <a:p>
            <a:pPr algn="ctr">
              <a:lnSpc>
                <a:spcPct val="250000"/>
              </a:lnSpc>
              <a:buFont typeface="Wingdings" pitchFamily="2" charset="2"/>
              <a:buChar char="Ø"/>
            </a:pPr>
            <a:r>
              <a:rPr lang="en-US" sz="6000" b="1" dirty="0" smtClean="0">
                <a:solidFill>
                  <a:srgbClr val="002060"/>
                </a:solidFill>
                <a:latin typeface="Algerian" pitchFamily="82" charset="0"/>
              </a:rPr>
              <a:t> </a:t>
            </a:r>
            <a:r>
              <a:rPr lang="en-US" sz="6000" b="1" dirty="0" smtClean="0">
                <a:solidFill>
                  <a:schemeClr val="tx1"/>
                </a:solidFill>
                <a:latin typeface="Algerian" pitchFamily="82" charset="0"/>
              </a:rPr>
              <a:t>Software</a:t>
            </a:r>
            <a:r>
              <a:rPr lang="en-US" sz="6000" b="1" dirty="0" smtClean="0">
                <a:solidFill>
                  <a:srgbClr val="002060"/>
                </a:solidFill>
                <a:latin typeface="Algerian" pitchFamily="82" charset="0"/>
              </a:rPr>
              <a:t> </a:t>
            </a:r>
            <a:endParaRPr lang="en-US" sz="6000" b="1" dirty="0">
              <a:solidFill>
                <a:srgbClr val="002060"/>
              </a:solidFill>
              <a:latin typeface="Algerian" pitchFamily="8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09600" y="1371600"/>
          <a:ext cx="7467600" cy="517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838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4400" b="1" i="1" u="sng" dirty="0" smtClean="0">
                <a:solidFill>
                  <a:srgbClr val="FF0000"/>
                </a:solidFill>
                <a:latin typeface="Arial Black" pitchFamily="34" charset="0"/>
              </a:rPr>
              <a:t>Types of </a:t>
            </a:r>
            <a:r>
              <a:rPr lang="en-US" sz="4400" b="1" i="1" u="sng" dirty="0" err="1" smtClean="0">
                <a:solidFill>
                  <a:srgbClr val="FF0000"/>
                </a:solidFill>
                <a:latin typeface="Arial Black" pitchFamily="34" charset="0"/>
              </a:rPr>
              <a:t>Softwre</a:t>
            </a:r>
            <a:endParaRPr lang="en-US" sz="4400" b="1" i="1" u="sng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8305800" cy="5407152"/>
          </a:xfrm>
        </p:spPr>
        <p:txBody>
          <a:bodyPr>
            <a:normAutofit/>
          </a:bodyPr>
          <a:lstStyle/>
          <a:p>
            <a:r>
              <a:rPr lang="en-US" sz="2600" b="1" dirty="0" smtClean="0">
                <a:latin typeface="Cambria" pitchFamily="18" charset="0"/>
              </a:rPr>
              <a:t>Software  can be classified mainly two category….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b="1" u="sng" dirty="0" smtClean="0">
                <a:latin typeface="+mj-lt"/>
              </a:rPr>
              <a:t>System Software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b="1" u="sng" dirty="0" smtClean="0">
                <a:latin typeface="+mj-lt"/>
              </a:rPr>
              <a:t>Application  Software</a:t>
            </a:r>
          </a:p>
          <a:p>
            <a:pPr marL="514350" indent="-514350">
              <a:buNone/>
            </a:pPr>
            <a:endParaRPr lang="en-US" b="1" dirty="0">
              <a:latin typeface="+mj-lt"/>
            </a:endParaRPr>
          </a:p>
        </p:txBody>
      </p:sp>
      <p:pic>
        <p:nvPicPr>
          <p:cNvPr id="5" name="Picture 4" descr="WhatsApp Image 2023-10-23 at 10.25.49 PM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362200"/>
            <a:ext cx="8229600" cy="42672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8382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RELATIONSHIP BETWEEN HARDWARE SYSTEM SOFTWARE AND APPLICATION SOFTWARE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7467600" cy="555955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u="sng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u="sng" dirty="0" smtClean="0">
                <a:solidFill>
                  <a:srgbClr val="FF0000"/>
                </a:solidFill>
              </a:rPr>
              <a:t>  </a:t>
            </a:r>
            <a:r>
              <a:rPr lang="en-US" b="1" u="sng" dirty="0" smtClean="0">
                <a:solidFill>
                  <a:srgbClr val="FF0000"/>
                </a:solidFill>
                <a:latin typeface="Baskerville Old Face" pitchFamily="18" charset="0"/>
              </a:rPr>
              <a:t>SYSTEM SOFTWARE</a:t>
            </a:r>
          </a:p>
          <a:p>
            <a:pPr>
              <a:buFont typeface="Arial" pitchFamily="34" charset="0"/>
              <a:buChar char="•"/>
            </a:pPr>
            <a:r>
              <a:rPr lang="en-US" sz="2600" b="1" u="sng" dirty="0" smtClean="0">
                <a:latin typeface="Baskerville Old Face" pitchFamily="18" charset="0"/>
              </a:rPr>
              <a:t>Its  includes operating system and various utility software.</a:t>
            </a:r>
          </a:p>
          <a:p>
            <a:pPr>
              <a:buFont typeface="Arial" pitchFamily="34" charset="0"/>
              <a:buChar char="•"/>
            </a:pPr>
            <a:r>
              <a:rPr lang="en-US" sz="2600" b="1" u="sng" dirty="0" smtClean="0">
                <a:latin typeface="Baskerville Old Face" pitchFamily="18" charset="0"/>
              </a:rPr>
              <a:t>System Software is set of Program to control and manage the operation of a computer hardware.  </a:t>
            </a:r>
          </a:p>
          <a:p>
            <a:pPr>
              <a:buNone/>
            </a:pPr>
            <a:r>
              <a:rPr lang="en-US" b="1" u="sng" dirty="0" smtClean="0">
                <a:solidFill>
                  <a:srgbClr val="0000CC"/>
                </a:solidFill>
                <a:latin typeface="Baskerville Old Face" pitchFamily="18" charset="0"/>
              </a:rPr>
              <a:t>USES -  </a:t>
            </a:r>
            <a:r>
              <a:rPr lang="en-US" sz="2500" b="1" dirty="0" smtClean="0">
                <a:solidFill>
                  <a:srgbClr val="0000CC"/>
                </a:solidFill>
                <a:latin typeface="Baskerville Old Face" pitchFamily="18" charset="0"/>
              </a:rPr>
              <a:t>For  Communication to various hardware Device</a:t>
            </a:r>
          </a:p>
          <a:p>
            <a:pPr>
              <a:buFont typeface="Arial" pitchFamily="34" charset="0"/>
              <a:buChar char="•"/>
            </a:pPr>
            <a:r>
              <a:rPr lang="en-US" sz="2500" b="1" dirty="0" smtClean="0">
                <a:solidFill>
                  <a:srgbClr val="0000CC"/>
                </a:solidFill>
                <a:latin typeface="Baskerville Old Face" pitchFamily="18" charset="0"/>
              </a:rPr>
              <a:t>               like..</a:t>
            </a:r>
            <a:r>
              <a:rPr lang="en-US" sz="2500" b="1" dirty="0" err="1" smtClean="0">
                <a:solidFill>
                  <a:srgbClr val="0000CC"/>
                </a:solidFill>
                <a:latin typeface="Baskerville Old Face" pitchFamily="18" charset="0"/>
              </a:rPr>
              <a:t>Comand</a:t>
            </a:r>
            <a:r>
              <a:rPr lang="en-US" sz="2500" b="1" dirty="0" smtClean="0">
                <a:solidFill>
                  <a:srgbClr val="0000CC"/>
                </a:solidFill>
                <a:latin typeface="Baskerville Old Face" pitchFamily="18" charset="0"/>
              </a:rPr>
              <a:t> to Monitor ,CPU , Printer .etc </a:t>
            </a:r>
          </a:p>
          <a:p>
            <a:pPr>
              <a:buNone/>
            </a:pPr>
            <a:endParaRPr lang="en-US" b="1" u="sng" dirty="0" smtClean="0">
              <a:latin typeface="Baskerville Old Face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b="1" u="sng" dirty="0" smtClean="0">
              <a:latin typeface="Baskerville Old Face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b="1" u="sng" dirty="0" smtClean="0">
              <a:latin typeface="Baskerville Old Face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b="1" u="sng" dirty="0" smtClean="0">
              <a:latin typeface="Baskerville Old Face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b="1" u="sng" dirty="0" smtClean="0">
              <a:latin typeface="Baskerville Old Face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52800" y="914400"/>
            <a:ext cx="1676400" cy="30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HARDWARE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52800" y="2438400"/>
            <a:ext cx="3505200" cy="457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APPLICATION SOFTWARER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52800" y="1676400"/>
            <a:ext cx="2590800" cy="381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SYSTEM  SOFTWARE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Up Arrow 7"/>
          <p:cNvSpPr/>
          <p:nvPr/>
        </p:nvSpPr>
        <p:spPr>
          <a:xfrm>
            <a:off x="3581400" y="1219200"/>
            <a:ext cx="304800" cy="381000"/>
          </a:xfrm>
          <a:prstGeom prst="up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9" name="Up Arrow 8"/>
          <p:cNvSpPr/>
          <p:nvPr/>
        </p:nvSpPr>
        <p:spPr>
          <a:xfrm>
            <a:off x="3581400" y="2057400"/>
            <a:ext cx="304800" cy="381000"/>
          </a:xfrm>
          <a:prstGeom prst="up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4419600" y="1219200"/>
            <a:ext cx="304800" cy="38100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4419600" y="2057400"/>
            <a:ext cx="304800" cy="38100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153400" cy="609600"/>
          </a:xfrm>
        </p:spPr>
        <p:txBody>
          <a:bodyPr>
            <a:normAutofit/>
          </a:bodyPr>
          <a:lstStyle/>
          <a:p>
            <a:r>
              <a:rPr lang="en-US" sz="3200" b="1" i="1" u="sng" dirty="0" smtClean="0">
                <a:solidFill>
                  <a:srgbClr val="CC0000"/>
                </a:solidFill>
                <a:latin typeface="Aharoni" pitchFamily="2" charset="-79"/>
                <a:cs typeface="Aharoni" pitchFamily="2" charset="-79"/>
              </a:rPr>
              <a:t>Few examples of system software are:</a:t>
            </a:r>
            <a:endParaRPr lang="en-US" sz="3200" b="1" i="1" u="sng" dirty="0">
              <a:solidFill>
                <a:srgbClr val="CC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8305800" cy="63246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dirty="0" smtClean="0"/>
              <a:t>Operating system 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 smtClean="0"/>
              <a:t>Programming language &amp; translators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 smtClean="0"/>
              <a:t>Communication software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 smtClean="0"/>
              <a:t>Compiler and Interpreters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 smtClean="0"/>
              <a:t>Command line </a:t>
            </a:r>
            <a:r>
              <a:rPr lang="en-US" dirty="0" err="1" smtClean="0"/>
              <a:t>sheil</a:t>
            </a:r>
            <a:endParaRPr lang="en-US" dirty="0" smtClean="0"/>
          </a:p>
          <a:p>
            <a:pPr marL="457200" indent="-457200">
              <a:buNone/>
            </a:pPr>
            <a:r>
              <a:rPr lang="en-US" b="1" u="sng" dirty="0" smtClean="0">
                <a:solidFill>
                  <a:srgbClr val="FF0066"/>
                </a:solidFill>
              </a:rPr>
              <a:t>OPERATING SYSTEM </a:t>
            </a:r>
            <a:r>
              <a:rPr lang="en-US" dirty="0" smtClean="0">
                <a:solidFill>
                  <a:srgbClr val="FF0066"/>
                </a:solidFill>
              </a:rPr>
              <a:t>(OS)- </a:t>
            </a:r>
          </a:p>
          <a:p>
            <a:pPr marL="457200" indent="-457200">
              <a:buNone/>
            </a:pPr>
            <a:r>
              <a:rPr lang="en-US" dirty="0" smtClean="0"/>
              <a:t>OS and utility software is application software category.</a:t>
            </a:r>
          </a:p>
          <a:p>
            <a:pPr marL="457200" indent="-457200">
              <a:buNone/>
            </a:pPr>
            <a:r>
              <a:rPr lang="en-US" dirty="0" smtClean="0"/>
              <a:t>OS that provides an interface for a user to communicate with the computer, manages hardware devices (disk drives, keyboard, monitor, etc), . Some popular Operating systems are UNIX, Windows and Linux. </a:t>
            </a:r>
          </a:p>
          <a:p>
            <a:pPr marL="457200" indent="-457200">
              <a:buNone/>
            </a:pPr>
            <a:endParaRPr lang="en-US" dirty="0"/>
          </a:p>
        </p:txBody>
      </p:sp>
      <p:pic>
        <p:nvPicPr>
          <p:cNvPr id="6" name="Picture 5" descr="downlo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5257800"/>
            <a:ext cx="2362200" cy="1600200"/>
          </a:xfrm>
          <a:prstGeom prst="rect">
            <a:avLst/>
          </a:prstGeom>
        </p:spPr>
      </p:pic>
      <p:pic>
        <p:nvPicPr>
          <p:cNvPr id="7" name="Picture 6" descr="downloa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40" y="5257800"/>
            <a:ext cx="2346960" cy="1600200"/>
          </a:xfrm>
          <a:prstGeom prst="rect">
            <a:avLst/>
          </a:prstGeom>
        </p:spPr>
      </p:pic>
      <p:pic>
        <p:nvPicPr>
          <p:cNvPr id="8" name="Picture 7" descr="download (1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8400" y="5257800"/>
            <a:ext cx="2514600" cy="1600200"/>
          </a:xfrm>
          <a:prstGeom prst="rect">
            <a:avLst/>
          </a:prstGeom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33400"/>
            <a:ext cx="7467600" cy="1066800"/>
          </a:xfrm>
        </p:spPr>
        <p:txBody>
          <a:bodyPr>
            <a:normAutofit/>
          </a:bodyPr>
          <a:lstStyle/>
          <a:p>
            <a:pPr algn="ctr"/>
            <a:r>
              <a:rPr lang="en-US" b="1" u="sng" dirty="0" smtClean="0">
                <a:solidFill>
                  <a:srgbClr val="FF0066"/>
                </a:solidFill>
                <a:latin typeface="+mn-lt"/>
                <a:cs typeface="Aharoni" pitchFamily="2" charset="-79"/>
              </a:rPr>
              <a:t>Utility software -</a:t>
            </a:r>
            <a:endParaRPr lang="en-US" b="1" u="sng" dirty="0">
              <a:solidFill>
                <a:srgbClr val="FF0066"/>
              </a:solidFill>
              <a:latin typeface="+mn-lt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7467600" cy="59405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Utility  Software is Group of various program, they work for maintenance &amp; routine..</a:t>
            </a:r>
          </a:p>
          <a:p>
            <a:pPr>
              <a:buNone/>
            </a:pPr>
            <a:r>
              <a:rPr lang="en-US" dirty="0" smtClean="0"/>
              <a:t> Few examples of utility software are:--</a:t>
            </a:r>
          </a:p>
          <a:p>
            <a:pPr marL="457200" indent="-457200">
              <a:buFont typeface="+mj-lt"/>
              <a:buAutoNum type="alphaUcPeriod"/>
            </a:pPr>
            <a:r>
              <a:rPr lang="en-US" b="1" dirty="0" smtClean="0"/>
              <a:t>Anti-virus</a:t>
            </a:r>
          </a:p>
          <a:p>
            <a:pPr marL="457200" indent="-457200">
              <a:buFont typeface="+mj-lt"/>
              <a:buAutoNum type="alphaUcPeriod"/>
            </a:pPr>
            <a:r>
              <a:rPr lang="en-US" b="1" dirty="0" smtClean="0"/>
              <a:t>Registry cleaners</a:t>
            </a:r>
          </a:p>
          <a:p>
            <a:pPr marL="457200" indent="-457200">
              <a:buFont typeface="+mj-lt"/>
              <a:buAutoNum type="alphaUcPeriod"/>
            </a:pPr>
            <a:r>
              <a:rPr lang="en-US" b="1" dirty="0" smtClean="0"/>
              <a:t>Disk defragmenters</a:t>
            </a:r>
          </a:p>
          <a:p>
            <a:pPr marL="457200" indent="-457200">
              <a:buFont typeface="+mj-lt"/>
              <a:buAutoNum type="alphaUcPeriod"/>
            </a:pPr>
            <a:r>
              <a:rPr lang="en-US" b="1" dirty="0" smtClean="0"/>
              <a:t>Data backup utility</a:t>
            </a:r>
          </a:p>
          <a:p>
            <a:pPr marL="457200" indent="-457200">
              <a:buFont typeface="+mj-lt"/>
              <a:buAutoNum type="alphaUcPeriod"/>
            </a:pPr>
            <a:r>
              <a:rPr lang="en-US" b="1" dirty="0" smtClean="0"/>
              <a:t> Disk cleaners</a:t>
            </a:r>
          </a:p>
          <a:p>
            <a:pPr marL="457200" indent="-457200">
              <a:buNone/>
            </a:pPr>
            <a:r>
              <a:rPr lang="en-US" sz="3900" u="sng" dirty="0" smtClean="0">
                <a:latin typeface="Arial Black" pitchFamily="34" charset="0"/>
              </a:rPr>
              <a:t>  </a:t>
            </a:r>
            <a:r>
              <a:rPr lang="en-US" sz="3900" b="1" u="sng" dirty="0" smtClean="0">
                <a:solidFill>
                  <a:srgbClr val="FF0000"/>
                </a:solidFill>
                <a:latin typeface="Baskerville Old Face" pitchFamily="18" charset="0"/>
              </a:rPr>
              <a:t>Application Software -</a:t>
            </a:r>
          </a:p>
          <a:p>
            <a:pPr marL="457200" indent="-457200">
              <a:buFont typeface="+mj-lt"/>
              <a:buAutoNum type="alphaUcPeriod"/>
            </a:pPr>
            <a:r>
              <a:rPr lang="en-US" u="sng" dirty="0" smtClean="0"/>
              <a:t>Application software is a set of programs, which are written to perform specific tasks,</a:t>
            </a:r>
          </a:p>
          <a:p>
            <a:pPr marL="457200" indent="-457200">
              <a:buNone/>
            </a:pPr>
            <a:r>
              <a:rPr lang="en-US" dirty="0" smtClean="0"/>
              <a:t>       for example: An application  package for managing library known as library information f system is used to manage information of library such as: keeping book details, account holder details, book issue details, book return details etc. </a:t>
            </a:r>
            <a:endParaRPr lang="en-US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609600"/>
          </a:xfrm>
        </p:spPr>
        <p:txBody>
          <a:bodyPr/>
          <a:lstStyle/>
          <a:p>
            <a:r>
              <a:rPr lang="en-US" b="1" u="sng" dirty="0" smtClean="0">
                <a:solidFill>
                  <a:srgbClr val="2208BC"/>
                </a:solidFill>
                <a:latin typeface="+mn-lt"/>
              </a:rPr>
              <a:t>Few examples of application software- </a:t>
            </a:r>
            <a:endParaRPr lang="en-US" b="1" u="sng" dirty="0">
              <a:solidFill>
                <a:srgbClr val="2208BC"/>
              </a:solidFill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609600"/>
          <a:ext cx="8305800" cy="624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0668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CC0000"/>
                </a:solidFill>
                <a:latin typeface="Arial Rounded MT Bold" pitchFamily="34" charset="0"/>
              </a:rPr>
              <a:t>Application  software  classified  into two types:</a:t>
            </a:r>
            <a:endParaRPr lang="en-US" b="1" i="1" dirty="0">
              <a:solidFill>
                <a:srgbClr val="CC0000"/>
              </a:solidFill>
              <a:latin typeface="Arial Rounded MT Bold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467600" cy="5254752"/>
          </a:xfrm>
          <a:noFill/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+mj-lt"/>
              </a:rPr>
              <a:t>1. Generalized packages</a:t>
            </a:r>
          </a:p>
          <a:p>
            <a:pPr>
              <a:buNone/>
            </a:pPr>
            <a:r>
              <a:rPr lang="en-US" dirty="0" smtClean="0"/>
              <a:t>These are user friendly software has written to cater to user's very general needs such as preparing documents, drawing pictures, database to manage data/information, preparing presentations, play games etc</a:t>
            </a:r>
          </a:p>
          <a:p>
            <a:pPr marL="514350" indent="-514350">
              <a:buNone/>
            </a:pPr>
            <a:r>
              <a:rPr lang="en-US" b="1" i="1" dirty="0" smtClean="0">
                <a:solidFill>
                  <a:srgbClr val="CC0000"/>
                </a:solidFill>
              </a:rPr>
              <a:t>  EXAMPLES..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i="1" dirty="0" smtClean="0">
                <a:solidFill>
                  <a:srgbClr val="CC0000"/>
                </a:solidFill>
              </a:rPr>
              <a:t> </a:t>
            </a:r>
            <a:r>
              <a:rPr lang="en-US" b="1" dirty="0" smtClean="0"/>
              <a:t>Word Perfect, MS-Word, Word Processing Software ( </a:t>
            </a:r>
            <a:r>
              <a:rPr lang="en-US" dirty="0" smtClean="0"/>
              <a:t>for preparing documents </a:t>
            </a:r>
            <a:r>
              <a:rPr lang="en-US" b="1" dirty="0" smtClean="0"/>
              <a:t>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Presentation</a:t>
            </a:r>
            <a:r>
              <a:rPr lang="en-US" dirty="0" smtClean="0"/>
              <a:t> </a:t>
            </a:r>
            <a:r>
              <a:rPr lang="en-US" b="1" dirty="0" smtClean="0"/>
              <a:t>(</a:t>
            </a:r>
            <a:r>
              <a:rPr lang="en-US" dirty="0" smtClean="0"/>
              <a:t> Graphics, MS- PowerPoint, </a:t>
            </a:r>
            <a:r>
              <a:rPr lang="en-US" b="1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Spreadsheets</a:t>
            </a:r>
            <a:r>
              <a:rPr lang="en-US" dirty="0" smtClean="0"/>
              <a:t> </a:t>
            </a:r>
            <a:r>
              <a:rPr lang="en-US" b="1" dirty="0" smtClean="0"/>
              <a:t>( </a:t>
            </a:r>
            <a:r>
              <a:rPr lang="en-US" dirty="0" smtClean="0"/>
              <a:t>Data Analysis, MS Excel </a:t>
            </a:r>
            <a:r>
              <a:rPr lang="en-US" b="1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Graphic Tools (</a:t>
            </a:r>
            <a:r>
              <a:rPr lang="en-US" dirty="0" smtClean="0"/>
              <a:t>  Paint shop, Photo shop </a:t>
            </a:r>
            <a:r>
              <a:rPr lang="en-US" b="1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en-US" b="1" i="1" dirty="0" smtClean="0">
              <a:solidFill>
                <a:srgbClr val="CC0000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846</TotalTime>
  <Words>639</Words>
  <Application>Microsoft Office PowerPoint</Application>
  <PresentationFormat>On-screen Show (4:3)</PresentationFormat>
  <Paragraphs>139</Paragraphs>
  <Slides>12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Oriel</vt:lpstr>
      <vt:lpstr>  GOVT CHANDULAL CHANDRAKAR PG COLLEGE PATAN </vt:lpstr>
      <vt:lpstr>Index </vt:lpstr>
      <vt:lpstr> Software </vt:lpstr>
      <vt:lpstr>Types of Softwre</vt:lpstr>
      <vt:lpstr>RELATIONSHIP BETWEEN HARDWARE SYSTEM SOFTWARE AND APPLICATION SOFTWARE</vt:lpstr>
      <vt:lpstr>Few examples of system software are:</vt:lpstr>
      <vt:lpstr>Utility software -</vt:lpstr>
      <vt:lpstr>Few examples of application software- </vt:lpstr>
      <vt:lpstr>Application  software  classified  into two types:</vt:lpstr>
      <vt:lpstr>2. Customized packages</vt:lpstr>
      <vt:lpstr>Free/ Public Domain software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acer</cp:lastModifiedBy>
  <cp:revision>78</cp:revision>
  <dcterms:created xsi:type="dcterms:W3CDTF">2023-10-20T17:11:22Z</dcterms:created>
  <dcterms:modified xsi:type="dcterms:W3CDTF">2023-10-27T06:07:25Z</dcterms:modified>
</cp:coreProperties>
</file>